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275" autoAdjust="0"/>
  </p:normalViewPr>
  <p:slideViewPr>
    <p:cSldViewPr snapToGrid="0">
      <p:cViewPr varScale="1">
        <p:scale>
          <a:sx n="77" d="100"/>
          <a:sy n="77" d="100"/>
        </p:scale>
        <p:origin x="7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FB04606-58DB-4B13-BFBD-76BAF88EB9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0692068D-4084-416F-A601-37CC763FC8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AD75F8C-49D8-4B9F-87E4-74CAA33573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D6194E1-3B0F-4FD8-8C48-8E32B74378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114E0641-EE1D-4AD8-A754-3506FC5C56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03711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9EF26E-36C6-48E8-894B-312528F06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D222440-C734-404E-8301-74317E79A1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6A12A92-3025-4CB7-8CF2-10D4AFEBF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EE016E3-B60C-48C7-A4D0-2282EC8E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81584C-8CC3-40CA-A192-E26B193A29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0232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8E586E56-777B-488D-90F4-31CF40A61EA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1901B5E-8EE7-4182-938D-48388D0C8C4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CC6EE2E-73A7-4847-B8DD-24F24AC9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2886C6A-8C6D-4100-A7F2-A0F16FCC5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F4CE312-BA30-4B72-B4C5-D68A0705E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1334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240C942-BD98-4AA3-84FF-6C03A563DE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5324AC6-EF53-44D7-969D-FA36077EE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7AB9A43-DC2F-4EA0-A13C-9983905DC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A86547F-5BE7-4657-880B-B3780E884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3FBC60D7-892A-4A5D-B647-A415457A40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9417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A5363A-399C-490D-BB97-5383670433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05DC2FE-1BF0-46EC-80CD-72B8FB26DC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E79F51D-4F88-490F-9CD3-1C5C128DA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B81052-05FA-4673-8581-3E32A07F9E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A19DB6-8A0E-4611-9931-BE06822B50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2964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866DE4C-E38B-4915-8335-FB46219C9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AEF406-42CB-4F70-80BF-F97906D1E8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16B589C8-1A4B-4E34-87E4-23DCC1A6E7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A41414B-6A19-48F3-82B3-AFFF337F80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0BD4ED5-2C79-4126-AF4F-9FE33F5BD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56FBE96-C35D-4F52-A308-BAB1D44A7B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765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E473E7B-FBC5-445F-85AE-45DDD1B01D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6AEAB36-6C4F-4089-BC2C-4241DFF9DA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459B17C7-5EBC-4EC9-8769-C6B7087A09E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9787838E-146F-41A8-9FD4-28CAED2455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C6F88ABE-EDD0-457F-8B0D-60174A8071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AC5998F5-9FD3-41F1-B93A-C9C1949E98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8ED1205-10CB-46CE-9BD3-296B401362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2FA4C45D-B83D-4D86-AEA2-1E73E097CA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98567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F5AD79-FC3C-453E-BB05-D2904034C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8990BBA-AFB8-427A-AFFE-3829E6369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DC392ED-5DB3-42D9-8C35-FE936BBE3B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9AF2515E-9A58-4BDD-822D-1DA3C16143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14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FC4B9C0-BA4D-41A8-A0F0-899601317F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10215E1-6ADD-4D03-8D93-C811C62D3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E685A5C-F552-4260-8168-0DFFE49236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8741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30B1CF6-B2D3-453F-B4DE-9933EC0CF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0165ADC-19D0-403A-9FFB-356435C030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41B286F-436B-429B-976C-4A61191750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937F0CD5-2AE2-4E82-85C1-D5E693FEC5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4B7F84E-B1B3-408A-BFDF-0FCBB8739C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B371BC4-EF47-4F43-837B-95D92D0B71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7775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3BEF7A9-A928-4132-BEB1-758B3DE6CB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1FC69F1E-9645-4F0B-859C-8057C834F3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995E35D4-EB37-46FA-9A5D-C78022114E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6AB9ED18-EE7C-4452-9342-20A92725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9BBFD626-51EC-474B-871E-DCCB1493E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768473B-2989-400A-AFBB-0B002EF9B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540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46068B2-B9C5-4E3C-9273-A3387C503B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7D4EAC8-EF25-412F-BFA5-98738E9700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427A4C3-C916-492F-87EE-D76DD615AD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30ED66-3E89-4733-8D1B-1706F92F1147}" type="datetimeFigureOut">
              <a:rPr lang="ru-RU" smtClean="0"/>
              <a:t>22.10.2018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F4623443-CEC3-4BDE-8B6F-F94B2A7F39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CEDC8E2-8E3C-4B96-9C6B-616544C7D3E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CBAD5-DACC-4D30-B6E8-52ECA64D8AD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3508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>
            <a:extLst>
              <a:ext uri="{FF2B5EF4-FFF2-40B4-BE49-F238E27FC236}">
                <a16:creationId xmlns:a16="http://schemas.microsoft.com/office/drawing/2014/main" id="{03BA58C5-672E-46D7-BCD3-83CD93E81CF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8903" y="208274"/>
            <a:ext cx="11837505" cy="6441452"/>
          </a:xfrm>
        </p:spPr>
      </p:pic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34F4427-3D88-49E7-8030-3E0B1BFF0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6348" y="208274"/>
            <a:ext cx="11346836" cy="738118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rgbClr val="C00000"/>
                </a:solidFill>
              </a:rPr>
              <a:t>ВНИМАНИЕ – СЕЗОННЫЕ РЕСПИРАТОРНЫЕ ИНФЕКЦИИ!!!</a:t>
            </a:r>
          </a:p>
        </p:txBody>
      </p:sp>
      <p:sp>
        <p:nvSpPr>
          <p:cNvPr id="7" name="Объект 2">
            <a:extLst>
              <a:ext uri="{FF2B5EF4-FFF2-40B4-BE49-F238E27FC236}">
                <a16:creationId xmlns:a16="http://schemas.microsoft.com/office/drawing/2014/main" id="{A8696E31-9C1B-4AFD-93E6-3E0C7B014E8A}"/>
              </a:ext>
            </a:extLst>
          </p:cNvPr>
          <p:cNvSpPr txBox="1">
            <a:spLocks/>
          </p:cNvSpPr>
          <p:nvPr/>
        </p:nvSpPr>
        <p:spPr>
          <a:xfrm>
            <a:off x="274645" y="839632"/>
            <a:ext cx="11668539" cy="563074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ru-RU" dirty="0"/>
          </a:p>
          <a:p>
            <a:r>
              <a:rPr lang="ru-RU" sz="7200" b="1" dirty="0"/>
              <a:t>Прикрывайте рот и нос бумажной салфеткой во время кашля и чихания. Если у Вас нет бумажной салфетки, во время кашля и чихания прикрывайтесь локтем или плечом, а не ладонью.</a:t>
            </a:r>
          </a:p>
          <a:p>
            <a:r>
              <a:rPr lang="ru-RU" sz="7200" b="1" dirty="0"/>
              <a:t>Соблюдайте гигиену рук. Мойте руки с мылом как можно чаще. Важно мыть руки после улицы, посещения магазинов и других учреждений, на работе и в школе.</a:t>
            </a:r>
          </a:p>
          <a:p>
            <a:r>
              <a:rPr lang="ru-RU" sz="7200" b="1" dirty="0"/>
              <a:t>Избегайте близкого контакта с больными людьми, соблюдайте расстояние не менее 1 метра от больных ОРЗ.</a:t>
            </a:r>
          </a:p>
          <a:p>
            <a:r>
              <a:rPr lang="ru-RU" sz="7200" b="1" dirty="0"/>
              <a:t>Избегайте объятий, рукопожатий, поцелуев при встречах в эпидемический период.</a:t>
            </a:r>
          </a:p>
          <a:p>
            <a:r>
              <a:rPr lang="ru-RU" sz="7200" b="1" dirty="0"/>
              <a:t>Соблюдайте здоровый режим, включая полноценный сон, употребление пищевых продуктов, богатых белками, витаминами и минеральными веществами.</a:t>
            </a:r>
          </a:p>
          <a:p>
            <a:r>
              <a:rPr lang="ru-RU" sz="7200" b="1" dirty="0"/>
              <a:t>Будьте физически активны, старайтесь больше пребывать на свежем воздухе.</a:t>
            </a:r>
          </a:p>
          <a:p>
            <a:r>
              <a:rPr lang="ru-RU" sz="7200" b="1" dirty="0"/>
              <a:t>При насморке пользуйтесь бумажными салфетками. Немедленно выбрасывайте использованные салфетки.</a:t>
            </a:r>
          </a:p>
          <a:p>
            <a:r>
              <a:rPr lang="ru-RU" sz="7200" b="1" dirty="0"/>
              <a:t>При первых симптомах заболевания незамедлительно обратитесь к врачу и следуйте его указаниям и рекомендациям. Не занимайтесь самолечением! Оно опасно развитием осложнений, в том числе пневмонии.</a:t>
            </a:r>
          </a:p>
          <a:p>
            <a:r>
              <a:rPr lang="ru-RU" sz="7200" b="1" dirty="0"/>
              <a:t>Оставайтесь дома, если Вы или Ваш ребёнок заболели или почувствовали недомогание. Не ходите на работу, в школу, не посещайте общественные места. НЕ ПОДВЕРГАЙТЕ РИСКУ ЗАРАЖЕНИЯ ОКРУЖАЮЩИХ!</a:t>
            </a:r>
          </a:p>
          <a:p>
            <a:r>
              <a:rPr lang="ru-RU" sz="7200" b="1" dirty="0"/>
              <a:t>Избегайте трогать немытыми руками нос, рот, глаза. Возбудители респираторных инфекций легко распространяются этими путями.</a:t>
            </a:r>
          </a:p>
          <a:p>
            <a:r>
              <a:rPr lang="ru-RU" sz="7200" b="1" dirty="0"/>
              <a:t>Чаще проводите влажную уборку помещений. Протирайте салфеткой с дезинфицирующими средствами дверные ручки, столы, поверхность гаджетов (мобильных телефонов, планшетов).</a:t>
            </a:r>
          </a:p>
          <a:p>
            <a:r>
              <a:rPr lang="ru-RU" sz="7200" b="1" dirty="0"/>
              <a:t>Регулярно проветривайте помещения в течение дня. Оптимальный режим проветривания: по 15 минут через каждые 2 часа.</a:t>
            </a:r>
          </a:p>
          <a:p>
            <a:endParaRPr lang="ru-RU" dirty="0"/>
          </a:p>
        </p:txBody>
      </p:sp>
      <p:sp>
        <p:nvSpPr>
          <p:cNvPr id="8" name="Подзаголовок 2">
            <a:extLst>
              <a:ext uri="{FF2B5EF4-FFF2-40B4-BE49-F238E27FC236}">
                <a16:creationId xmlns:a16="http://schemas.microsoft.com/office/drawing/2014/main" id="{5A262A80-9156-4F3A-AC92-40EA84968C70}"/>
              </a:ext>
            </a:extLst>
          </p:cNvPr>
          <p:cNvSpPr txBox="1">
            <a:spLocks/>
          </p:cNvSpPr>
          <p:nvPr/>
        </p:nvSpPr>
        <p:spPr>
          <a:xfrm>
            <a:off x="6735247" y="6325808"/>
            <a:ext cx="5182107" cy="463066"/>
          </a:xfrm>
          <a:prstGeom prst="rect">
            <a:avLst/>
          </a:prstGeom>
        </p:spPr>
        <p:txBody>
          <a:bodyPr vert="horz" lIns="91440" tIns="45720" rIns="91440" bIns="45720" rtlCol="0">
            <a:normAutofit fontScale="6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b="1" dirty="0">
                <a:solidFill>
                  <a:schemeClr val="bg1"/>
                </a:solidFill>
              </a:rPr>
              <a:t>Пульмонологическое отделение БУЗ УР «РДКБ МЗ УР», 2018</a:t>
            </a:r>
          </a:p>
        </p:txBody>
      </p:sp>
    </p:spTree>
    <p:extLst>
      <p:ext uri="{BB962C8B-B14F-4D97-AF65-F5344CB8AC3E}">
        <p14:creationId xmlns:p14="http://schemas.microsoft.com/office/powerpoint/2010/main" val="414057655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272</Words>
  <Application>Microsoft Office PowerPoint</Application>
  <PresentationFormat>Широкоэкранный</PresentationFormat>
  <Paragraphs>15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ВНИМАНИЕ – СЕЗОННЫЕ РЕСПИРАТОРНЫЕ ИНФЕКЦИИ!!!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Татьяна</dc:creator>
  <cp:lastModifiedBy>Татьяна</cp:lastModifiedBy>
  <cp:revision>2</cp:revision>
  <dcterms:created xsi:type="dcterms:W3CDTF">2018-10-22T15:12:39Z</dcterms:created>
  <dcterms:modified xsi:type="dcterms:W3CDTF">2018-10-22T15:24:56Z</dcterms:modified>
</cp:coreProperties>
</file>